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959398-D048-48EB-A54A-471F12C36976}" v="2" dt="2025-09-30T13:58:18.1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1142942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pl-PL" sz="44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Jak oceniliby Państwo swój pobyt w szpitalu?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297950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Ankieta NHS dla dorosłych pacjentów hospitalizowanych w 2025 r.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83870" y="3829494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Szpital przeprowadza ankietę, aby dowiedzieć się, co pacjenci sądzą o opiece, jaką otrzymali </a:t>
            </a:r>
            <a:r>
              <a:rPr lang="pl-PL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podczas pobytu</a:t>
            </a:r>
            <a:r>
              <a:rPr kumimoji="0" lang="pl-PL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z noclegiem w szpitalu.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l-PL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Jest to część krajowego programu mającego na celu </a:t>
            </a:r>
            <a:r>
              <a:rPr lang="pl-PL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poprawę doświadczeń pacjentów w szpitalu. </a:t>
            </a:r>
            <a:r>
              <a:rPr lang="pl-PL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Udział w ankiecie jest </a:t>
            </a:r>
            <a:r>
              <a:rPr lang="pl-PL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dobrowolny</a:t>
            </a:r>
            <a:r>
              <a:rPr lang="pl-PL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pl-PL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, a wszystkie odpowiedzi mają charakter </a:t>
            </a:r>
            <a:r>
              <a:rPr lang="pl-PL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poufny</a:t>
            </a:r>
            <a:r>
              <a:rPr lang="pl-PL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17948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pl-PL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Jeśli </a:t>
            </a:r>
            <a:r>
              <a:rPr lang="pl-PL" sz="14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nie</a:t>
            </a:r>
            <a:r>
              <a:rPr lang="pl-PL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chcą Państwo brać udziału w ankiecie lub mają Państwo pytania z nią związane, prosimy o kontakt z:</a:t>
            </a:r>
          </a:p>
          <a:p>
            <a:pPr>
              <a:spcAft>
                <a:spcPts val="0"/>
              </a:spcAft>
            </a:pPr>
            <a:endParaRPr lang="en-US" sz="14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Trust- numer telefonu (wymagane) 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Trust- adres e-mail (jeśli jest dostępny) 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Trust- adres </a:t>
            </a:r>
            <a:r>
              <a:rPr lang="pl-PL" sz="14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pl-PL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jeśli jest dostępny)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pl-PL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pl-PL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pl-PL" sz="12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pl-PL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Jeśli zostali Państwo zaproszeni do wzięcia udziału w ankiecie, Państwa imię i nazwisko, numer telefonu oraz adres poczty zostaną przekazane badaczom, którzy wyślą Państwu pismo i SMS-y z przypomnieniem. Ankietę można wypełnić online lub w wersji papierowej.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83870" y="9153360"/>
            <a:ext cx="3387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l-PL" sz="1100" b="1" dirty="0">
                <a:solidFill>
                  <a:schemeClr val="bg1"/>
                </a:solidFill>
              </a:rPr>
              <a:t>Ankieta dotycząca dorosłych pacjentów hospitalizowanych w ramach NHS posiada zgodę na podstawie artykułu 251 (Ustawa z 2006 r. o NHS ) na przetwarzanie danych kontaktowych.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C30712E0-F614-4956-98C9-7751A29284DA}"/>
</file>

<file path=customXml/itemProps2.xml><?xml version="1.0" encoding="utf-8"?>
<ds:datastoreItem xmlns:ds="http://schemas.openxmlformats.org/officeDocument/2006/customXml" ds:itemID="{8315D904-897F-4A72-B00A-D22E98D2B5AC}"/>
</file>

<file path=customXml/itemProps3.xml><?xml version="1.0" encoding="utf-8"?>
<ds:datastoreItem xmlns:ds="http://schemas.openxmlformats.org/officeDocument/2006/customXml" ds:itemID="{2066EB95-5C0A-420A-8B14-F7A4CCA3C489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185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2025-09-25T15:30:54Z</dcterms:created>
  <dcterms:modified xsi:type="dcterms:W3CDTF">2025-09-30T13:58:18Z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